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78" r:id="rId5"/>
    <p:sldId id="259" r:id="rId6"/>
    <p:sldId id="272" r:id="rId7"/>
    <p:sldId id="273" r:id="rId8"/>
    <p:sldId id="277" r:id="rId9"/>
    <p:sldId id="274" r:id="rId10"/>
    <p:sldId id="276" r:id="rId11"/>
    <p:sldId id="275" r:id="rId12"/>
    <p:sldId id="260" r:id="rId13"/>
    <p:sldId id="267" r:id="rId14"/>
    <p:sldId id="265" r:id="rId1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6272"/>
    <a:srgbClr val="1895A7"/>
    <a:srgbClr val="93634C"/>
    <a:srgbClr val="94634C"/>
    <a:srgbClr val="EA7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633" autoAdjust="0"/>
  </p:normalViewPr>
  <p:slideViewPr>
    <p:cSldViewPr>
      <p:cViewPr varScale="1">
        <p:scale>
          <a:sx n="71" d="100"/>
          <a:sy n="71" d="100"/>
        </p:scale>
        <p:origin x="13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131E755-D024-4201-AA59-3BC4AF68B62B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32E892C-DBBD-43F6-84A4-7931DB7739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599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09730-8ADC-4AE8-9309-37545BF7614C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229DF-4E90-4D32-8465-417FDC8BFB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C624D-C59A-4EE9-ACF4-6AC4AB550895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12659-441E-4C23-9016-E5D91B1E0B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F9853-895B-43AD-9887-F4F2E8B80410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9C95F-0311-4184-948B-D65603213B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A8FA5-C7E3-43A5-A723-290B7224C8A9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00D32-6C8D-4309-90B0-C2D4CD9A03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8AC71-53BE-4A77-855A-4483B4574DF4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2CA3E-F867-4C2F-90CC-3D25E1A398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A4523-C875-4F33-91D6-EFDFE0821904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0D498-4827-442C-B61F-41FCE17AA1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97539-71CB-4282-947F-41EC5B618C9A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CA438-DE7A-4C59-836B-EDF0CFBD5E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E04BD-6293-4957-80F9-AA5196D26F9E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FDB54-83E3-4DD8-83DC-BE22F41A62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AC63B-A1F4-4B19-ABC5-0C603BEBA700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D1A26-98F3-4912-82EA-54EFB634A6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A42A8-D0AF-4505-B3EB-B6B6E9D523AC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65A71-AA43-42FB-A479-CE97827205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1F84C-12A4-47DD-A685-913CA67652CC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58C30-06FA-41B6-8514-680994A1C2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1021662-DED5-439B-B2EB-F34096ACD03A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D30604-9AFA-40D7-B06C-C8D8663FAA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95736" y="836712"/>
            <a:ext cx="518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45</a:t>
            </a:r>
            <a:r>
              <a:rPr lang="zh-CN" altLang="en-US" sz="32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组物流快递系统项目展示</a:t>
            </a:r>
            <a:endParaRPr lang="zh-CN" altLang="en-US" sz="32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3635896" y="270892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断网重连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6" y="1417131"/>
            <a:ext cx="8068830" cy="45387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3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5625 -0.35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12" y="-1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3635896" y="2708920"/>
            <a:ext cx="162095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撤销操作</a:t>
            </a:r>
            <a:endParaRPr lang="en-US" altLang="zh-CN" sz="2800" dirty="0" smtClean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algn="ctr"/>
            <a:r>
              <a:rPr lang="en-US" altLang="zh-CN" sz="20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DEMO</a:t>
            </a:r>
            <a:endParaRPr lang="zh-CN" altLang="en-US" sz="20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8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十字形 10"/>
          <p:cNvSpPr/>
          <p:nvPr/>
        </p:nvSpPr>
        <p:spPr>
          <a:xfrm rot="16200000">
            <a:off x="4378573" y="22027"/>
            <a:ext cx="1000125" cy="4357688"/>
          </a:xfrm>
          <a:prstGeom prst="plus">
            <a:avLst/>
          </a:prstGeom>
          <a:solidFill>
            <a:srgbClr val="456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十字形 11"/>
          <p:cNvSpPr/>
          <p:nvPr/>
        </p:nvSpPr>
        <p:spPr>
          <a:xfrm rot="16200000">
            <a:off x="4378573" y="1165027"/>
            <a:ext cx="1000125" cy="4357688"/>
          </a:xfrm>
          <a:prstGeom prst="plus">
            <a:avLst/>
          </a:prstGeom>
          <a:solidFill>
            <a:srgbClr val="189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十字形 12"/>
          <p:cNvSpPr/>
          <p:nvPr/>
        </p:nvSpPr>
        <p:spPr>
          <a:xfrm rot="16200000">
            <a:off x="4378573" y="2308027"/>
            <a:ext cx="1000125" cy="4357688"/>
          </a:xfrm>
          <a:prstGeom prst="plus">
            <a:avLst/>
          </a:prstGeom>
          <a:solidFill>
            <a:srgbClr val="456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54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项目总结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551649" y="3159205"/>
            <a:ext cx="27238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团队成员工作积极效率高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157" name="矩形 14"/>
          <p:cNvSpPr>
            <a:spLocks noChangeArrowheads="1"/>
          </p:cNvSpPr>
          <p:nvPr/>
        </p:nvSpPr>
        <p:spPr bwMode="auto">
          <a:xfrm>
            <a:off x="4359562" y="4302205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分工明确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58" name="矩形 15"/>
          <p:cNvSpPr>
            <a:spLocks noChangeArrowheads="1"/>
          </p:cNvSpPr>
          <p:nvPr/>
        </p:nvSpPr>
        <p:spPr bwMode="auto">
          <a:xfrm>
            <a:off x="4324637" y="2016205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民主团队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6155" grpId="0"/>
      <p:bldP spid="6157" grpId="0"/>
      <p:bldP spid="61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十字形 10"/>
          <p:cNvSpPr/>
          <p:nvPr/>
        </p:nvSpPr>
        <p:spPr>
          <a:xfrm rot="16200000">
            <a:off x="4378573" y="22027"/>
            <a:ext cx="1000125" cy="4357688"/>
          </a:xfrm>
          <a:prstGeom prst="plus">
            <a:avLst/>
          </a:prstGeom>
          <a:solidFill>
            <a:srgbClr val="456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十字形 11"/>
          <p:cNvSpPr/>
          <p:nvPr/>
        </p:nvSpPr>
        <p:spPr>
          <a:xfrm rot="16200000">
            <a:off x="4378573" y="1165027"/>
            <a:ext cx="1000125" cy="4357688"/>
          </a:xfrm>
          <a:prstGeom prst="plus">
            <a:avLst/>
          </a:prstGeom>
          <a:solidFill>
            <a:srgbClr val="189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十字形 12"/>
          <p:cNvSpPr/>
          <p:nvPr/>
        </p:nvSpPr>
        <p:spPr>
          <a:xfrm rot="16200000">
            <a:off x="4378573" y="2308027"/>
            <a:ext cx="1000125" cy="4357688"/>
          </a:xfrm>
          <a:prstGeom prst="plus">
            <a:avLst/>
          </a:prstGeom>
          <a:solidFill>
            <a:srgbClr val="456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54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项目总结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897897" y="4302205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团队意见产生分歧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157" name="矩形 14"/>
          <p:cNvSpPr>
            <a:spLocks noChangeArrowheads="1"/>
          </p:cNvSpPr>
          <p:nvPr/>
        </p:nvSpPr>
        <p:spPr bwMode="auto">
          <a:xfrm>
            <a:off x="4128729" y="315920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测试水分较多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158" name="矩形 15"/>
          <p:cNvSpPr>
            <a:spLocks noChangeArrowheads="1"/>
          </p:cNvSpPr>
          <p:nvPr/>
        </p:nvSpPr>
        <p:spPr bwMode="auto">
          <a:xfrm>
            <a:off x="3897897" y="2016205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前期设计考虑不周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1700808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前期设计太过追求速度，接口定义稍显草率，导致代码实现阶段逻辑层接口变动频繁，并且界面层与逻辑层连接时经常会出现</a:t>
            </a:r>
            <a:r>
              <a:rPr lang="en-US" altLang="zh-CN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BUG</a:t>
            </a:r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71600" y="342272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前期并未意识到测试的作用，应付居多，导致代码实现阶段逻辑层缺陷较多，结构稍显混乱；</a:t>
            </a:r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1600" y="4986934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民主团队导致团队没有决策者，可能会出现互相无法说服的情况，导致团队工作效率降低。</a:t>
            </a:r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-0.37587 -0.1395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-69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-0.39167 -0.047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-23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36025 0.003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6155" grpId="0"/>
      <p:bldP spid="6155" grpId="1"/>
      <p:bldP spid="6155" grpId="2"/>
      <p:bldP spid="6157" grpId="0"/>
      <p:bldP spid="6157" grpId="1"/>
      <p:bldP spid="6157" grpId="2"/>
      <p:bldP spid="6158" grpId="0"/>
      <p:bldP spid="6158" grpId="1"/>
      <p:bldP spid="6158" grpId="2"/>
      <p:bldP spid="2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4"/>
          <p:cNvSpPr>
            <a:spLocks noChangeArrowheads="1"/>
          </p:cNvSpPr>
          <p:nvPr/>
        </p:nvSpPr>
        <p:spPr bwMode="auto">
          <a:xfrm>
            <a:off x="3635896" y="2852936"/>
            <a:ext cx="24482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THANKS</a:t>
            </a:r>
            <a:endParaRPr lang="zh-CN" altLang="en-US" sz="36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9752" y="2852936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虽然还有很多不足</a:t>
            </a:r>
            <a:endParaRPr lang="en-US" altLang="zh-CN" sz="2000" dirty="0" smtClean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r>
              <a:rPr lang="zh-CN" altLang="en-US" sz="200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但还是很</a:t>
            </a:r>
            <a:r>
              <a:rPr lang="zh-CN" altLang="en-US" sz="20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感谢一起努力了一个学期的队友们</a:t>
            </a:r>
            <a:endParaRPr lang="zh-CN" altLang="en-US" sz="20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6575" y="693738"/>
            <a:ext cx="5908675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TextBox 12"/>
          <p:cNvSpPr txBox="1">
            <a:spLocks noChangeArrowheads="1"/>
          </p:cNvSpPr>
          <p:nvPr/>
        </p:nvSpPr>
        <p:spPr bwMode="auto">
          <a:xfrm>
            <a:off x="467544" y="515144"/>
            <a:ext cx="2928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小组成员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080" name="矩形 20"/>
          <p:cNvSpPr>
            <a:spLocks noChangeArrowheads="1"/>
          </p:cNvSpPr>
          <p:nvPr/>
        </p:nvSpPr>
        <p:spPr bwMode="auto">
          <a:xfrm>
            <a:off x="3235325" y="3694113"/>
            <a:ext cx="133882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王子安</a:t>
            </a:r>
            <a:endParaRPr lang="en-US" altLang="zh-CN" b="1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负责逻辑层</a:t>
            </a:r>
            <a:endParaRPr lang="en-US" altLang="zh-CN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和数据层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081" name="矩形 21"/>
          <p:cNvSpPr>
            <a:spLocks noChangeArrowheads="1"/>
          </p:cNvSpPr>
          <p:nvPr/>
        </p:nvSpPr>
        <p:spPr bwMode="auto">
          <a:xfrm>
            <a:off x="3563888" y="1870760"/>
            <a:ext cx="13388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陈之威</a:t>
            </a:r>
            <a:endParaRPr lang="en-US" altLang="zh-CN" b="1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负责界面层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082" name="矩形 22"/>
          <p:cNvSpPr>
            <a:spLocks noChangeArrowheads="1"/>
          </p:cNvSpPr>
          <p:nvPr/>
        </p:nvSpPr>
        <p:spPr bwMode="auto">
          <a:xfrm>
            <a:off x="5076056" y="4617443"/>
            <a:ext cx="13388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张诗琦</a:t>
            </a:r>
            <a:endParaRPr lang="en-US" altLang="zh-CN" b="1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负责界面层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083" name="矩形 21"/>
          <p:cNvSpPr>
            <a:spLocks noChangeArrowheads="1"/>
          </p:cNvSpPr>
          <p:nvPr/>
        </p:nvSpPr>
        <p:spPr bwMode="auto">
          <a:xfrm>
            <a:off x="5572333" y="2517091"/>
            <a:ext cx="133882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刘璇琳</a:t>
            </a:r>
            <a:endParaRPr lang="en-US" altLang="zh-CN" b="1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负责逻辑层</a:t>
            </a:r>
            <a:endParaRPr lang="en-US" altLang="zh-CN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和逻辑层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fficeArt object"/>
          <p:cNvPicPr/>
          <p:nvPr/>
        </p:nvPicPr>
        <p:blipFill rotWithShape="1">
          <a:blip r:embed="rId2">
            <a:extLst/>
          </a:blip>
          <a:srcRect/>
          <a:stretch>
            <a:fillRect/>
          </a:stretch>
        </p:blipFill>
        <p:spPr>
          <a:xfrm>
            <a:off x="2106002" y="476672"/>
            <a:ext cx="5274310" cy="6039832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515144"/>
            <a:ext cx="16384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逻辑设计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515144"/>
            <a:ext cx="16384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使用工具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576" y="1340768"/>
            <a:ext cx="3888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CheckStyle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Metrics</a:t>
            </a:r>
            <a:endParaRPr lang="zh-CN" altLang="en-US" sz="24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42974"/>
            <a:ext cx="5584442" cy="31397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42974"/>
            <a:ext cx="5584442" cy="31397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5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矩形 6"/>
          <p:cNvSpPr>
            <a:spLocks noChangeArrowheads="1"/>
          </p:cNvSpPr>
          <p:nvPr/>
        </p:nvSpPr>
        <p:spPr bwMode="auto">
          <a:xfrm>
            <a:off x="357188" y="285750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特色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09948" y="1611347"/>
            <a:ext cx="2216150" cy="2216150"/>
            <a:chOff x="3714750" y="1141413"/>
            <a:chExt cx="2216150" cy="2216150"/>
          </a:xfrm>
        </p:grpSpPr>
        <p:sp>
          <p:nvSpPr>
            <p:cNvPr id="55" name="同心圆 54"/>
            <p:cNvSpPr/>
            <p:nvPr/>
          </p:nvSpPr>
          <p:spPr>
            <a:xfrm>
              <a:off x="3714750" y="1141413"/>
              <a:ext cx="2216150" cy="2216150"/>
            </a:xfrm>
            <a:prstGeom prst="donut">
              <a:avLst>
                <a:gd name="adj" fmla="val 3976"/>
              </a:avLst>
            </a:prstGeom>
            <a:solidFill>
              <a:srgbClr val="189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34" name="矩形 15"/>
            <p:cNvSpPr>
              <a:spLocks noChangeArrowheads="1"/>
            </p:cNvSpPr>
            <p:nvPr/>
          </p:nvSpPr>
          <p:spPr bwMode="auto">
            <a:xfrm>
              <a:off x="4217531" y="1614398"/>
              <a:ext cx="121058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人机交互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69146" y="2820852"/>
            <a:ext cx="2216150" cy="2216150"/>
            <a:chOff x="4673948" y="2350918"/>
            <a:chExt cx="2216150" cy="2216150"/>
          </a:xfrm>
        </p:grpSpPr>
        <p:sp>
          <p:nvSpPr>
            <p:cNvPr id="5131" name="矩形 12"/>
            <p:cNvSpPr>
              <a:spLocks noChangeArrowheads="1"/>
            </p:cNvSpPr>
            <p:nvPr/>
          </p:nvSpPr>
          <p:spPr bwMode="auto">
            <a:xfrm>
              <a:off x="5325606" y="3378192"/>
              <a:ext cx="121058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断网重连</a:t>
              </a:r>
              <a:endParaRPr lang="zh-CN" altLang="en-US" sz="2000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8" name="同心圆 57"/>
            <p:cNvSpPr/>
            <p:nvPr/>
          </p:nvSpPr>
          <p:spPr>
            <a:xfrm>
              <a:off x="4673948" y="2350918"/>
              <a:ext cx="2216150" cy="2216150"/>
            </a:xfrm>
            <a:prstGeom prst="donut">
              <a:avLst>
                <a:gd name="adj" fmla="val 3976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555776" y="2852936"/>
            <a:ext cx="2216150" cy="2216150"/>
            <a:chOff x="2960578" y="2383002"/>
            <a:chExt cx="2216150" cy="2216150"/>
          </a:xfrm>
        </p:grpSpPr>
        <p:sp>
          <p:nvSpPr>
            <p:cNvPr id="57" name="同心圆 56"/>
            <p:cNvSpPr/>
            <p:nvPr/>
          </p:nvSpPr>
          <p:spPr>
            <a:xfrm>
              <a:off x="2960578" y="2383002"/>
              <a:ext cx="2216150" cy="2216150"/>
            </a:xfrm>
            <a:prstGeom prst="donut">
              <a:avLst>
                <a:gd name="adj" fmla="val 3976"/>
              </a:avLst>
            </a:prstGeom>
            <a:solidFill>
              <a:srgbClr val="456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3314482" y="3385076"/>
              <a:ext cx="121058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撤销操作</a:t>
              </a:r>
              <a:endParaRPr lang="zh-CN" altLang="en-US" sz="2000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3779912" y="2852936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人机交互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8064896" cy="45365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560" y="1043444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提示框 </a:t>
            </a:r>
            <a:r>
              <a:rPr lang="en-US" altLang="zh-CN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1</a:t>
            </a:r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332" y="1043444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提示框 </a:t>
            </a:r>
            <a:r>
              <a:rPr lang="en-US" altLang="zh-CN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2</a:t>
            </a:r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6" y="1412776"/>
            <a:ext cx="8068830" cy="45387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9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-0.37205 -0.37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-1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357188" y="28575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人机交互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7626" y="10473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导航栏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6" y="1412775"/>
            <a:ext cx="8068830" cy="45387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8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357188" y="28575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人机交互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626" y="10473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服务器界面</a:t>
            </a:r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9" y="1626797"/>
            <a:ext cx="4926637" cy="2769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356992"/>
            <a:ext cx="4926637" cy="2769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357188" y="28575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人机交互</a:t>
            </a:r>
            <a:endParaRPr lang="zh-CN" altLang="en-US" sz="2800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7626" y="10473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自定义组件</a:t>
            </a:r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96752"/>
            <a:ext cx="3330104" cy="55158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85750"/>
            <a:ext cx="648072" cy="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0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4423</TotalTime>
  <Words>197</Words>
  <Application>Microsoft Office PowerPoint</Application>
  <PresentationFormat>全屏显示(4:3)</PresentationFormat>
  <Paragraphs>48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Microsoft JhengHei Light</vt:lpstr>
      <vt:lpstr>Noto Sans S Chinese DemiLight</vt:lpstr>
      <vt:lpstr>Noto Sans S Chinese Light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陈之威</cp:lastModifiedBy>
  <cp:revision>318</cp:revision>
  <dcterms:created xsi:type="dcterms:W3CDTF">2013-10-30T09:04:50Z</dcterms:created>
  <dcterms:modified xsi:type="dcterms:W3CDTF">2015-12-27T13:22:01Z</dcterms:modified>
</cp:coreProperties>
</file>